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5854700" cy="3295650"/>
  <p:notesSz cx="5854700" cy="329565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ahoma" panose="020B0604030504040204" pitchFamily="34" charset="0"/>
      <p:regular r:id="rId16"/>
      <p:bold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40" d="100"/>
          <a:sy n="240" d="100"/>
        </p:scale>
        <p:origin x="744" y="149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75975" y="247150"/>
            <a:ext cx="3903325" cy="1235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30388" y="247650"/>
            <a:ext cx="2195512" cy="1235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5975" y="247150"/>
            <a:ext cx="3903325" cy="1235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5975" y="247150"/>
            <a:ext cx="3903300" cy="123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5975" y="247150"/>
            <a:ext cx="3903325" cy="1235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5975" y="247150"/>
            <a:ext cx="3903325" cy="1235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72f0f80ba_0_533:notes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a72f0f80ba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5975" y="247150"/>
            <a:ext cx="3903300" cy="123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72f0f80ba_0_526:notes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9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a72f0f80ba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5975" y="247150"/>
            <a:ext cx="3903300" cy="123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5975" y="247150"/>
            <a:ext cx="3903325" cy="1235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585450" y="1565425"/>
            <a:ext cx="4683750" cy="148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5975" y="247150"/>
            <a:ext cx="3903325" cy="1235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ftr" idx="11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939355" y="431431"/>
            <a:ext cx="19761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939355" y="431431"/>
            <a:ext cx="19761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92735" y="757999"/>
            <a:ext cx="5269200" cy="2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439102" y="1021651"/>
            <a:ext cx="4976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878205" y="1845564"/>
            <a:ext cx="4098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939355" y="431431"/>
            <a:ext cx="19761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292735" y="757999"/>
            <a:ext cx="2546700" cy="2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3015170" y="757999"/>
            <a:ext cx="2546700" cy="2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39355" y="431431"/>
            <a:ext cx="19761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2735" y="757999"/>
            <a:ext cx="5269200" cy="2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990598" y="3064954"/>
            <a:ext cx="18735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92735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215384" y="3064954"/>
            <a:ext cx="1346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/>
        </p:nvSpPr>
        <p:spPr>
          <a:xfrm>
            <a:off x="1135755" y="1831975"/>
            <a:ext cx="3269375" cy="43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225" rIns="0" bIns="0" anchor="t" anchorCtr="0">
            <a:spAutoFit/>
          </a:bodyPr>
          <a:lstStyle/>
          <a:p>
            <a:pPr marL="12700" marR="5080" lvl="0" indent="0" algn="ctr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Учебная</a:t>
            </a:r>
            <a:r>
              <a:rPr lang="en-US" sz="1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практика</a:t>
            </a:r>
            <a:r>
              <a:rPr lang="en-US" sz="1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</a:t>
            </a:r>
            <a:r>
              <a:rPr lang="en-US" sz="1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предприятии</a:t>
            </a:r>
            <a:r>
              <a:rPr lang="en-US" sz="1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2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5080" lvl="0" indent="0" algn="ctr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“АО Генериум”</a:t>
            </a:r>
            <a:endParaRPr sz="1600" b="1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1511" y="313639"/>
            <a:ext cx="2483485" cy="36829"/>
          </a:xfrm>
          <a:custGeom>
            <a:avLst/>
            <a:gdLst/>
            <a:ahLst/>
            <a:cxnLst/>
            <a:rect l="l" t="t" r="r" b="b"/>
            <a:pathLst>
              <a:path w="2483485" h="36829" extrusionOk="0">
                <a:moveTo>
                  <a:pt x="2483002" y="0"/>
                </a:moveTo>
                <a:lnTo>
                  <a:pt x="0" y="0"/>
                </a:lnTo>
                <a:lnTo>
                  <a:pt x="0" y="36525"/>
                </a:lnTo>
                <a:lnTo>
                  <a:pt x="2483002" y="36525"/>
                </a:lnTo>
                <a:lnTo>
                  <a:pt x="24830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3363734" y="2937789"/>
            <a:ext cx="2483485" cy="36830"/>
          </a:xfrm>
          <a:custGeom>
            <a:avLst/>
            <a:gdLst/>
            <a:ahLst/>
            <a:cxnLst/>
            <a:rect l="l" t="t" r="r" b="b"/>
            <a:pathLst>
              <a:path w="2483485" h="36830" extrusionOk="0">
                <a:moveTo>
                  <a:pt x="2482989" y="0"/>
                </a:moveTo>
                <a:lnTo>
                  <a:pt x="0" y="0"/>
                </a:lnTo>
                <a:lnTo>
                  <a:pt x="0" y="36525"/>
                </a:lnTo>
                <a:lnTo>
                  <a:pt x="2482989" y="36525"/>
                </a:lnTo>
                <a:lnTo>
                  <a:pt x="248298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384" y="482975"/>
            <a:ext cx="2546119" cy="1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BB1B01-451E-4D19-8A26-B752C3AB8B20}"/>
              </a:ext>
            </a:extLst>
          </p:cNvPr>
          <p:cNvSpPr txBox="1"/>
          <p:nvPr/>
        </p:nvSpPr>
        <p:spPr>
          <a:xfrm>
            <a:off x="3628332" y="2420621"/>
            <a:ext cx="2174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Выполнил студент группы: ИСП21.1А</a:t>
            </a:r>
          </a:p>
          <a:p>
            <a:pPr algn="r"/>
            <a:r>
              <a:rPr lang="ru-RU" sz="1000" dirty="0"/>
              <a:t>Жагрин Александр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/>
        </p:nvSpPr>
        <p:spPr>
          <a:xfrm>
            <a:off x="353900" y="866525"/>
            <a:ext cx="1876200" cy="1809000"/>
          </a:xfrm>
          <a:prstGeom prst="rect">
            <a:avLst/>
          </a:prstGeom>
          <a:noFill/>
          <a:ln>
            <a:noFill/>
          </a:ln>
          <a:effectLst>
            <a:outerShdw blurRad="57150" dist="28575" dir="600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0" tIns="27300" rIns="0" bIns="0" anchor="t" anchorCtr="0">
            <a:noAutofit/>
          </a:bodyPr>
          <a:lstStyle/>
          <a:p>
            <a:pPr marL="12700" marR="5080" lvl="0" indent="0" algn="l" rtl="0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Практика проходила на протяжении месяца на АО “Генериум”.</a:t>
            </a:r>
            <a:endParaRPr sz="900">
              <a:solidFill>
                <a:schemeClr val="dk1"/>
              </a:solidFill>
            </a:endParaRPr>
          </a:p>
          <a:p>
            <a:pPr marL="12700" marR="5080" lvl="0" indent="0" algn="l" rtl="0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Благодаря этому опыту, я </a:t>
            </a:r>
            <a:endParaRPr sz="650">
              <a:latin typeface="Tahoma"/>
              <a:ea typeface="Tahoma"/>
              <a:cs typeface="Tahoma"/>
              <a:sym typeface="Tahoma"/>
            </a:endParaRPr>
          </a:p>
          <a:p>
            <a:pPr marL="12700" marR="5080" lvl="0" indent="0" algn="l" rtl="0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смог понять, как работает бизнес-процессы внутри компании, </a:t>
            </a:r>
            <a:endParaRPr sz="900">
              <a:solidFill>
                <a:schemeClr val="dk1"/>
              </a:solidFill>
            </a:endParaRPr>
          </a:p>
          <a:p>
            <a:pPr marL="12700" marR="5080" lvl="0" indent="0" algn="l" rtl="0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какие задачи стоят перед менеджерами и как они взаимодействуют с другими отделами.</a:t>
            </a:r>
            <a:endParaRPr sz="6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399575" y="417600"/>
            <a:ext cx="118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Введение</a:t>
            </a:r>
            <a:endParaRPr sz="1300"/>
          </a:p>
        </p:txBody>
      </p:sp>
      <p:sp>
        <p:nvSpPr>
          <p:cNvPr id="53" name="Google Shape;53;p8"/>
          <p:cNvSpPr/>
          <p:nvPr/>
        </p:nvSpPr>
        <p:spPr>
          <a:xfrm>
            <a:off x="3403790" y="305206"/>
            <a:ext cx="2443480" cy="36830"/>
          </a:xfrm>
          <a:custGeom>
            <a:avLst/>
            <a:gdLst/>
            <a:ahLst/>
            <a:cxnLst/>
            <a:rect l="l" t="t" r="r" b="b"/>
            <a:pathLst>
              <a:path w="2443479" h="36829" extrusionOk="0">
                <a:moveTo>
                  <a:pt x="2442934" y="0"/>
                </a:moveTo>
                <a:lnTo>
                  <a:pt x="0" y="0"/>
                </a:lnTo>
                <a:lnTo>
                  <a:pt x="0" y="36550"/>
                </a:lnTo>
                <a:lnTo>
                  <a:pt x="2442934" y="36550"/>
                </a:lnTo>
                <a:lnTo>
                  <a:pt x="244293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8"/>
          <p:cNvSpPr/>
          <p:nvPr/>
        </p:nvSpPr>
        <p:spPr>
          <a:xfrm>
            <a:off x="-10" y="2975806"/>
            <a:ext cx="2443479" cy="36829"/>
          </a:xfrm>
          <a:custGeom>
            <a:avLst/>
            <a:gdLst/>
            <a:ahLst/>
            <a:cxnLst/>
            <a:rect l="l" t="t" r="r" b="b"/>
            <a:pathLst>
              <a:path w="2443479" h="36829" extrusionOk="0">
                <a:moveTo>
                  <a:pt x="2442934" y="0"/>
                </a:moveTo>
                <a:lnTo>
                  <a:pt x="0" y="0"/>
                </a:lnTo>
                <a:lnTo>
                  <a:pt x="0" y="36550"/>
                </a:lnTo>
                <a:lnTo>
                  <a:pt x="2442934" y="36550"/>
                </a:lnTo>
                <a:lnTo>
                  <a:pt x="244293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175" y="1072800"/>
            <a:ext cx="2149749" cy="15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41800" y="419975"/>
            <a:ext cx="244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Verdana"/>
                <a:ea typeface="Verdana"/>
                <a:cs typeface="Verdana"/>
                <a:sym typeface="Verdana"/>
              </a:rPr>
              <a:t>Знакомство с рабочим местом и руководителем практики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675325" y="419975"/>
            <a:ext cx="2852700" cy="127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2730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 b="0">
                <a:latin typeface="Tahoma"/>
                <a:ea typeface="Tahoma"/>
                <a:cs typeface="Tahoma"/>
                <a:sym typeface="Tahoma"/>
              </a:rPr>
              <a:t>На предприятии АО “Генериум”, в рамках учебной практики, был обеспечен доступ к рабочему месту, оборудованному современной компьютерной техникой и программным обеспечением, необходимым для выполнения задач практики.</a:t>
            </a:r>
            <a:endParaRPr sz="900" b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>
                <a:latin typeface="Tahoma"/>
                <a:ea typeface="Tahoma"/>
                <a:cs typeface="Tahoma"/>
                <a:sym typeface="Tahoma"/>
              </a:rPr>
              <a:t>Руководителем практики был назначен специалист отдела информационных технологий – Кураев Андрей Вячеславович.</a:t>
            </a:r>
            <a:endParaRPr sz="900" b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1511" y="312864"/>
            <a:ext cx="2483485" cy="36829"/>
          </a:xfrm>
          <a:custGeom>
            <a:avLst/>
            <a:gdLst/>
            <a:ahLst/>
            <a:cxnLst/>
            <a:rect l="l" t="t" r="r" b="b"/>
            <a:pathLst>
              <a:path w="2483485" h="36829" extrusionOk="0">
                <a:moveTo>
                  <a:pt x="2483002" y="0"/>
                </a:moveTo>
                <a:lnTo>
                  <a:pt x="0" y="0"/>
                </a:lnTo>
                <a:lnTo>
                  <a:pt x="0" y="36525"/>
                </a:lnTo>
                <a:lnTo>
                  <a:pt x="2483002" y="36525"/>
                </a:lnTo>
                <a:lnTo>
                  <a:pt x="24830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498" y="1718875"/>
            <a:ext cx="994350" cy="9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242575" y="1694375"/>
            <a:ext cx="2202600" cy="1406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“АО Генериум” была основана в 2001 году. Оно занимает заметное место на российском рынке биотехнологий.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 Компания активно сотрудничает с ведущими мировыми производителями генно-терапевтических средств и участвует в международных проектах по разработке и внедрению новых методов лечения.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/>
        </p:nvSpPr>
        <p:spPr>
          <a:xfrm>
            <a:off x="280800" y="1197485"/>
            <a:ext cx="1964700" cy="626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1077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Предприятие использует современную компьютерную технику, соответствующую требованиям рабочих мест.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388575" y="425755"/>
            <a:ext cx="1625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5" rIns="0" bIns="0" anchor="t" anchorCtr="0">
            <a:spAutoFit/>
          </a:bodyPr>
          <a:lstStyle/>
          <a:p>
            <a:pPr marL="12700" marR="5080" lvl="0" indent="0" algn="l" rtl="0">
              <a:lnSpc>
                <a:spcPct val="1011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/>
              <a:t>Анализ программного и аппаратного обеспечения</a:t>
            </a:r>
            <a:endParaRPr sz="850"/>
          </a:p>
        </p:txBody>
      </p:sp>
      <p:sp>
        <p:nvSpPr>
          <p:cNvPr id="71" name="Google Shape;71;p10"/>
          <p:cNvSpPr/>
          <p:nvPr/>
        </p:nvSpPr>
        <p:spPr>
          <a:xfrm>
            <a:off x="1511" y="313626"/>
            <a:ext cx="2485390" cy="36830"/>
          </a:xfrm>
          <a:custGeom>
            <a:avLst/>
            <a:gdLst/>
            <a:ahLst/>
            <a:cxnLst/>
            <a:rect l="l" t="t" r="r" b="b"/>
            <a:pathLst>
              <a:path w="2485390" h="36829" extrusionOk="0">
                <a:moveTo>
                  <a:pt x="2485161" y="0"/>
                </a:moveTo>
                <a:lnTo>
                  <a:pt x="0" y="0"/>
                </a:lnTo>
                <a:lnTo>
                  <a:pt x="0" y="36525"/>
                </a:lnTo>
                <a:lnTo>
                  <a:pt x="2485161" y="36525"/>
                </a:lnTo>
                <a:lnTo>
                  <a:pt x="2485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25" y="1879850"/>
            <a:ext cx="1102975" cy="8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2789000" y="1879850"/>
            <a:ext cx="2329800" cy="118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организации используется широкий спектр программного обеспечения, в том числе операционная система Windows, офисные пакеты Microsoft Office, система управления базами данных 1С:Предприятие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250" y="2211325"/>
            <a:ext cx="933099" cy="93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0250" y="586750"/>
            <a:ext cx="909550" cy="9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8988" y="1406075"/>
            <a:ext cx="15094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9500" y="550950"/>
            <a:ext cx="646523" cy="646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/>
        </p:nvSpPr>
        <p:spPr>
          <a:xfrm>
            <a:off x="270400" y="861710"/>
            <a:ext cx="1947600" cy="184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1077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Во время практики была разработана программа для упрощения учёта номеров сотрудников. 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Программа была разработана на языке программирования C# с использованием WPF для создания графического интерфейса.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Программа позволяет упростить процесс учёта данных о сотрудниках, а также предоставляет возможность создания отчетов в различных форматах.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241800" y="428475"/>
            <a:ext cx="21825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Разработка программного обеспечения</a:t>
            </a:r>
            <a:endParaRPr sz="1100"/>
          </a:p>
        </p:txBody>
      </p:sp>
      <p:sp>
        <p:nvSpPr>
          <p:cNvPr id="84" name="Google Shape;84;p11"/>
          <p:cNvSpPr/>
          <p:nvPr/>
        </p:nvSpPr>
        <p:spPr>
          <a:xfrm>
            <a:off x="1511" y="313626"/>
            <a:ext cx="2485390" cy="36830"/>
          </a:xfrm>
          <a:custGeom>
            <a:avLst/>
            <a:gdLst/>
            <a:ahLst/>
            <a:cxnLst/>
            <a:rect l="l" t="t" r="r" b="b"/>
            <a:pathLst>
              <a:path w="2485390" h="36829" extrusionOk="0">
                <a:moveTo>
                  <a:pt x="2485161" y="0"/>
                </a:moveTo>
                <a:lnTo>
                  <a:pt x="0" y="0"/>
                </a:lnTo>
                <a:lnTo>
                  <a:pt x="0" y="36525"/>
                </a:lnTo>
                <a:lnTo>
                  <a:pt x="2485161" y="36525"/>
                </a:lnTo>
                <a:lnTo>
                  <a:pt x="2485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85" name="Google Shape;8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900" y="836600"/>
            <a:ext cx="3331900" cy="180095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>
            <a:hlinkClick r:id="rId4" action="ppaction://hlinksldjump"/>
          </p:cNvPr>
          <p:cNvSpPr/>
          <p:nvPr/>
        </p:nvSpPr>
        <p:spPr>
          <a:xfrm>
            <a:off x="3347913" y="2637550"/>
            <a:ext cx="762300" cy="17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Tahoma"/>
                <a:ea typeface="Tahoma"/>
                <a:cs typeface="Tahoma"/>
                <a:sym typeface="Tahoma"/>
              </a:rPr>
              <a:t>Номера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p11">
            <a:hlinkClick r:id="rId5" action="ppaction://hlinksldjump"/>
          </p:cNvPr>
          <p:cNvSpPr/>
          <p:nvPr/>
        </p:nvSpPr>
        <p:spPr>
          <a:xfrm>
            <a:off x="4195488" y="2637550"/>
            <a:ext cx="762300" cy="17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Tahoma"/>
                <a:ea typeface="Tahoma"/>
                <a:cs typeface="Tahoma"/>
                <a:sym typeface="Tahoma"/>
              </a:rPr>
              <a:t>Пользователи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/>
        </p:nvSpPr>
        <p:spPr>
          <a:xfrm>
            <a:off x="270400" y="861710"/>
            <a:ext cx="1947600" cy="184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1077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Во время практики была разработана программа для упрощения учёта номеров сотрудников. 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Программа была разработана на языке программирования C# с использованием WPF для создания графического интерфейса.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Программа позволяет упростить процесс учёта данных о сотрудниках, а также предоставляет возможность создания отчетов в различных форматах.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241800" y="428475"/>
            <a:ext cx="21825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Разработка программного обеспечения</a:t>
            </a:r>
            <a:endParaRPr sz="1100"/>
          </a:p>
        </p:txBody>
      </p:sp>
      <p:sp>
        <p:nvSpPr>
          <p:cNvPr id="94" name="Google Shape;94;p12"/>
          <p:cNvSpPr/>
          <p:nvPr/>
        </p:nvSpPr>
        <p:spPr>
          <a:xfrm>
            <a:off x="1511" y="313626"/>
            <a:ext cx="2485390" cy="36829"/>
          </a:xfrm>
          <a:custGeom>
            <a:avLst/>
            <a:gdLst/>
            <a:ahLst/>
            <a:cxnLst/>
            <a:rect l="l" t="t" r="r" b="b"/>
            <a:pathLst>
              <a:path w="2485390" h="36829" extrusionOk="0">
                <a:moveTo>
                  <a:pt x="2485161" y="0"/>
                </a:moveTo>
                <a:lnTo>
                  <a:pt x="0" y="0"/>
                </a:lnTo>
                <a:lnTo>
                  <a:pt x="0" y="36525"/>
                </a:lnTo>
                <a:lnTo>
                  <a:pt x="2485161" y="36525"/>
                </a:lnTo>
                <a:lnTo>
                  <a:pt x="2485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400" y="936075"/>
            <a:ext cx="3331902" cy="17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>
            <a:hlinkClick r:id="" action="ppaction://hlinkshowjump?jump=previousslide"/>
          </p:cNvPr>
          <p:cNvSpPr/>
          <p:nvPr/>
        </p:nvSpPr>
        <p:spPr>
          <a:xfrm>
            <a:off x="3231413" y="2729750"/>
            <a:ext cx="762300" cy="17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Tahoma"/>
                <a:ea typeface="Tahoma"/>
                <a:cs typeface="Tahoma"/>
                <a:sym typeface="Tahoma"/>
              </a:rPr>
              <a:t>Назад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p12">
            <a:hlinkClick r:id="rId4" action="ppaction://hlinksldjump"/>
          </p:cNvPr>
          <p:cNvSpPr/>
          <p:nvPr/>
        </p:nvSpPr>
        <p:spPr>
          <a:xfrm>
            <a:off x="4078988" y="2729750"/>
            <a:ext cx="762300" cy="17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Tahoma"/>
                <a:ea typeface="Tahoma"/>
                <a:cs typeface="Tahoma"/>
                <a:sym typeface="Tahoma"/>
              </a:rPr>
              <a:t>Пользователи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/>
        </p:nvSpPr>
        <p:spPr>
          <a:xfrm>
            <a:off x="270400" y="861710"/>
            <a:ext cx="1947600" cy="184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1077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Во время практики была разработана программа для упрощения учёта номеров сотрудников. 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Программа была разработана на языке программирования C# с использованием WPF для создания графического интерфейса.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">
                <a:latin typeface="Tahoma"/>
                <a:ea typeface="Tahoma"/>
                <a:cs typeface="Tahoma"/>
                <a:sym typeface="Tahoma"/>
              </a:rPr>
              <a:t>Программа позволяет упростить процесс учёта данных о сотрудниках, а также предоставляет возможность создания отчетов в различных форматах.</a:t>
            </a:r>
            <a:endParaRPr sz="8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241800" y="428475"/>
            <a:ext cx="21825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Разработка программного обеспечения</a:t>
            </a:r>
            <a:endParaRPr sz="1100"/>
          </a:p>
        </p:txBody>
      </p:sp>
      <p:sp>
        <p:nvSpPr>
          <p:cNvPr id="104" name="Google Shape;104;p13"/>
          <p:cNvSpPr/>
          <p:nvPr/>
        </p:nvSpPr>
        <p:spPr>
          <a:xfrm>
            <a:off x="1511" y="313626"/>
            <a:ext cx="2485390" cy="36829"/>
          </a:xfrm>
          <a:custGeom>
            <a:avLst/>
            <a:gdLst/>
            <a:ahLst/>
            <a:cxnLst/>
            <a:rect l="l" t="t" r="r" b="b"/>
            <a:pathLst>
              <a:path w="2485390" h="36829" extrusionOk="0">
                <a:moveTo>
                  <a:pt x="2485161" y="0"/>
                </a:moveTo>
                <a:lnTo>
                  <a:pt x="0" y="0"/>
                </a:lnTo>
                <a:lnTo>
                  <a:pt x="0" y="36525"/>
                </a:lnTo>
                <a:lnTo>
                  <a:pt x="2485161" y="36525"/>
                </a:lnTo>
                <a:lnTo>
                  <a:pt x="24851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400" y="936075"/>
            <a:ext cx="3331902" cy="17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>
            <a:hlinkClick r:id="rId4" action="ppaction://hlinksldjump"/>
          </p:cNvPr>
          <p:cNvSpPr/>
          <p:nvPr/>
        </p:nvSpPr>
        <p:spPr>
          <a:xfrm>
            <a:off x="3231413" y="2713650"/>
            <a:ext cx="762300" cy="17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Tahoma"/>
                <a:ea typeface="Tahoma"/>
                <a:cs typeface="Tahoma"/>
                <a:sym typeface="Tahoma"/>
              </a:rPr>
              <a:t>Назад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13">
            <a:hlinkClick r:id="rId5" action="ppaction://hlinksldjump"/>
          </p:cNvPr>
          <p:cNvSpPr/>
          <p:nvPr/>
        </p:nvSpPr>
        <p:spPr>
          <a:xfrm>
            <a:off x="4078988" y="2713650"/>
            <a:ext cx="762300" cy="17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Tahoma"/>
                <a:ea typeface="Tahoma"/>
                <a:cs typeface="Tahoma"/>
                <a:sym typeface="Tahoma"/>
              </a:rPr>
              <a:t>Номера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/>
        </p:nvSpPr>
        <p:spPr>
          <a:xfrm>
            <a:off x="367275" y="423045"/>
            <a:ext cx="20118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b="1">
                <a:latin typeface="Verdana"/>
                <a:ea typeface="Verdana"/>
                <a:cs typeface="Verdana"/>
                <a:sym typeface="Verdana"/>
              </a:rPr>
              <a:t>Создание Базы данных</a:t>
            </a:r>
            <a:endParaRPr sz="950" b="1"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b="1">
                <a:latin typeface="Verdana"/>
                <a:ea typeface="Verdana"/>
                <a:cs typeface="Verdana"/>
                <a:sym typeface="Verdana"/>
              </a:rPr>
              <a:t>В СУБД</a:t>
            </a:r>
            <a:endParaRPr sz="95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796075" y="264775"/>
            <a:ext cx="2379300" cy="535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2730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>
                <a:latin typeface="Tahoma"/>
                <a:ea typeface="Tahoma"/>
                <a:cs typeface="Tahoma"/>
                <a:sym typeface="Tahoma"/>
              </a:rPr>
              <a:t>Для создания базы данных приложения была выбрана Microsoft SQL Server Management Studio. </a:t>
            </a:r>
            <a:endParaRPr sz="1100" b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1511" y="312864"/>
            <a:ext cx="2483485" cy="36830"/>
          </a:xfrm>
          <a:custGeom>
            <a:avLst/>
            <a:gdLst/>
            <a:ahLst/>
            <a:cxnLst/>
            <a:rect l="l" t="t" r="r" b="b"/>
            <a:pathLst>
              <a:path w="2483485" h="36829" extrusionOk="0">
                <a:moveTo>
                  <a:pt x="2483002" y="0"/>
                </a:moveTo>
                <a:lnTo>
                  <a:pt x="0" y="0"/>
                </a:lnTo>
                <a:lnTo>
                  <a:pt x="0" y="36525"/>
                </a:lnTo>
                <a:lnTo>
                  <a:pt x="2483002" y="36525"/>
                </a:lnTo>
                <a:lnTo>
                  <a:pt x="24830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50" y="839025"/>
            <a:ext cx="1687876" cy="10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513675" y="945063"/>
            <a:ext cx="1719000" cy="795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Созданы таблицы :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Employees, Objects, Jobs, Level Access. </a:t>
            </a:r>
            <a:br>
              <a:rPr lang="en-US" sz="1100">
                <a:latin typeface="Tahoma"/>
                <a:ea typeface="Tahoma"/>
                <a:cs typeface="Tahoma"/>
                <a:sym typeface="Tahoma"/>
              </a:rPr>
            </a:b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И установлены связи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75" y="1804175"/>
            <a:ext cx="2842375" cy="13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/>
        </p:nvSpPr>
        <p:spPr>
          <a:xfrm>
            <a:off x="3540100" y="775925"/>
            <a:ext cx="16212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5080" lvl="0" indent="0" algn="l" rtl="0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Tahoma"/>
                <a:ea typeface="Tahoma"/>
                <a:cs typeface="Tahoma"/>
                <a:sym typeface="Tahoma"/>
              </a:rPr>
              <a:t>Цель практики, поставленная в начале, была достигнута. 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marL="12700" marR="5080" lvl="0" indent="0" algn="l" rtl="0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marL="12700" marR="5080" lvl="0" indent="0" algn="l" rtl="0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Tahoma"/>
                <a:ea typeface="Tahoma"/>
                <a:cs typeface="Tahoma"/>
                <a:sym typeface="Tahoma"/>
              </a:rPr>
              <a:t>Все задачи были успешно выполнены, а полученные навыки и знания будут полезны в дальнейшей профессиональной деятельности.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3414599" y="438400"/>
            <a:ext cx="146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Заключение</a:t>
            </a:r>
            <a:endParaRPr sz="1300"/>
          </a:p>
        </p:txBody>
      </p:sp>
      <p:sp>
        <p:nvSpPr>
          <p:cNvPr id="124" name="Google Shape;124;p15"/>
          <p:cNvSpPr/>
          <p:nvPr/>
        </p:nvSpPr>
        <p:spPr>
          <a:xfrm>
            <a:off x="3401923" y="308127"/>
            <a:ext cx="2445385" cy="36830"/>
          </a:xfrm>
          <a:custGeom>
            <a:avLst/>
            <a:gdLst/>
            <a:ahLst/>
            <a:cxnLst/>
            <a:rect l="l" t="t" r="r" b="b"/>
            <a:pathLst>
              <a:path w="2445385" h="36829" extrusionOk="0">
                <a:moveTo>
                  <a:pt x="2444800" y="0"/>
                </a:moveTo>
                <a:lnTo>
                  <a:pt x="0" y="0"/>
                </a:lnTo>
                <a:lnTo>
                  <a:pt x="0" y="36525"/>
                </a:lnTo>
                <a:lnTo>
                  <a:pt x="2444800" y="36525"/>
                </a:lnTo>
                <a:lnTo>
                  <a:pt x="24448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15"/>
          <p:cNvSpPr txBox="1"/>
          <p:nvPr/>
        </p:nvSpPr>
        <p:spPr>
          <a:xfrm>
            <a:off x="208375" y="720175"/>
            <a:ext cx="17046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Tahoma"/>
                <a:ea typeface="Tahoma"/>
                <a:cs typeface="Tahoma"/>
                <a:sym typeface="Tahoma"/>
              </a:rPr>
              <a:t>В ходе практики были изучены цели и задачи, а также ознакомление с рабочим местом и руководством. 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latin typeface="Tahoma"/>
                <a:ea typeface="Tahoma"/>
                <a:cs typeface="Tahoma"/>
                <a:sym typeface="Tahoma"/>
              </a:rPr>
              <a:t>Был проведен анализ программного и аппаратного обеспечения организации.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82" y="1053819"/>
            <a:ext cx="1188000" cy="11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Произвольный</PresentationFormat>
  <Paragraphs>55</Paragraphs>
  <Slides>9</Slides>
  <Notes>9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Tahoma</vt:lpstr>
      <vt:lpstr>Arial</vt:lpstr>
      <vt:lpstr>Verdana</vt:lpstr>
      <vt:lpstr>Calibri</vt:lpstr>
      <vt:lpstr>Office Theme</vt:lpstr>
      <vt:lpstr>Презентация PowerPoint</vt:lpstr>
      <vt:lpstr>Введение</vt:lpstr>
      <vt:lpstr>На предприятии АО “Генериум”, в рамках учебной практики, был обеспечен доступ к рабочему месту, оборудованному современной компьютерной техникой и программным обеспечением, необходимым для выполнения задач практики.  Руководителем практики был назначен специалист отдела информационных технологий – Кураев Андрей Вячеславович.</vt:lpstr>
      <vt:lpstr>Анализ программного и аппаратного обеспечения</vt:lpstr>
      <vt:lpstr>Разработка программного обеспечения</vt:lpstr>
      <vt:lpstr>Разработка программного обеспечения</vt:lpstr>
      <vt:lpstr>Разработка программного обеспечения</vt:lpstr>
      <vt:lpstr>Для создания базы данных приложения была выбрана Microsoft SQL Server Management Studio. 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жагрин саша</cp:lastModifiedBy>
  <cp:revision>1</cp:revision>
  <dcterms:modified xsi:type="dcterms:W3CDTF">2023-12-15T16:45:35Z</dcterms:modified>
</cp:coreProperties>
</file>